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2" autoAdjust="0"/>
    <p:restoredTop sz="86486" autoAdjust="0"/>
  </p:normalViewPr>
  <p:slideViewPr>
    <p:cSldViewPr>
      <p:cViewPr varScale="1">
        <p:scale>
          <a:sx n="67" d="100"/>
          <a:sy n="67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8BD4-0DEB-4DAA-A096-A040FF4565F2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E19BD-66C8-4365-9A19-D57DB452E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8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E19BD-66C8-4365-9A19-D57DB452E1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4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E19BD-66C8-4365-9A19-D57DB452E1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15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E19BD-66C8-4365-9A19-D57DB452E1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60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E19BD-66C8-4365-9A19-D57DB452E1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3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E19BD-66C8-4365-9A19-D57DB452E1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99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E19BD-66C8-4365-9A19-D57DB452E1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0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Document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1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all occurrences of a string within text files</a:t>
            </a:r>
          </a:p>
          <a:p>
            <a:r>
              <a:rPr lang="en-US" dirty="0" smtClean="0"/>
              <a:t>Start search in all drives on the local machine</a:t>
            </a:r>
          </a:p>
          <a:p>
            <a:r>
              <a:rPr lang="en-US" dirty="0" smtClean="0"/>
              <a:t>Search all folders and subfolders</a:t>
            </a:r>
          </a:p>
          <a:p>
            <a:r>
              <a:rPr lang="en-US" dirty="0" smtClean="0"/>
              <a:t>Only search files with a specific name pattern</a:t>
            </a:r>
          </a:p>
          <a:p>
            <a:r>
              <a:rPr lang="en-US" dirty="0" smtClean="0"/>
              <a:t>Report the name of the files containing match</a:t>
            </a:r>
          </a:p>
          <a:p>
            <a:r>
              <a:rPr lang="en-US" dirty="0" smtClean="0"/>
              <a:t>Report total number of files matching</a:t>
            </a:r>
          </a:p>
          <a:p>
            <a:pPr marL="0" indent="0">
              <a:buNone/>
            </a:pPr>
            <a:r>
              <a:rPr lang="en-US" sz="2400" dirty="0" smtClean="0"/>
              <a:t>See </a:t>
            </a:r>
            <a:r>
              <a:rPr lang="en-US" sz="2400" dirty="0" smtClean="0"/>
              <a:t>the example code in the PPCP Unit </a:t>
            </a:r>
            <a:r>
              <a:rPr lang="en-US" sz="2400" dirty="0" smtClean="0"/>
              <a:t>2 </a:t>
            </a:r>
            <a:r>
              <a:rPr lang="en-US" sz="2400" dirty="0" smtClean="0"/>
              <a:t>source </a:t>
            </a:r>
            <a:r>
              <a:rPr lang="en-US" sz="2400" dirty="0" smtClean="0"/>
              <a:t>code.</a:t>
            </a:r>
          </a:p>
          <a:p>
            <a:pPr marL="0" indent="0">
              <a:buNone/>
            </a:pPr>
            <a:r>
              <a:rPr lang="en-US" sz="2400" dirty="0" smtClean="0"/>
              <a:t>Filename</a:t>
            </a:r>
            <a:r>
              <a:rPr lang="en-US" sz="2400" dirty="0" smtClean="0"/>
              <a:t>: </a:t>
            </a:r>
            <a:r>
              <a:rPr lang="en-US" sz="2400" dirty="0" err="1" smtClean="0"/>
              <a:t>ArchitecturalPatternsTests.cs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Method: </a:t>
            </a:r>
            <a:r>
              <a:rPr lang="en-US" sz="2400" dirty="0" err="1" smtClean="0"/>
              <a:t>CompositionTest_FindFilesContainingText</a:t>
            </a:r>
            <a:r>
              <a:rPr lang="en-US" sz="2400" dirty="0" smtClean="0"/>
              <a:t>()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3739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Producer: Enumerate thru each drive and add the path as a folder to search (into folder queue)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Worklist</a:t>
            </a:r>
            <a:r>
              <a:rPr lang="en-US" dirty="0" smtClean="0"/>
              <a:t>: Traverse Folders</a:t>
            </a:r>
            <a:br>
              <a:rPr lang="en-US" dirty="0" smtClean="0"/>
            </a:br>
            <a:r>
              <a:rPr lang="en-US" dirty="0"/>
              <a:t>For each folder in search </a:t>
            </a:r>
            <a:r>
              <a:rPr lang="en-US" dirty="0" smtClean="0"/>
              <a:t>queue: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Find files matching given search pattern(s) and pass to next stage.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Enumerate sub folders and pass back to folder queue. This is where the </a:t>
            </a:r>
            <a:r>
              <a:rPr lang="en-US" dirty="0" err="1" smtClean="0"/>
              <a:t>worklist</a:t>
            </a:r>
            <a:r>
              <a:rPr lang="en-US" dirty="0" smtClean="0"/>
              <a:t> pattern is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0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Stage: Search text file for an occurrence of string. Matching files should pass on the path to the next stage via another blocking collection.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Final Stage: Report each matching file to output. Increment the count of matching files.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After all stages: Report the total number of files matched.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&amp;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Since we’ve described our solution in terms of parallel pattern names, it’s easy to identify concurrency.</a:t>
            </a:r>
          </a:p>
          <a:p>
            <a:pPr lvl="1"/>
            <a:r>
              <a:rPr lang="en-US" dirty="0" smtClean="0"/>
              <a:t>Each stage (consumer, stage, </a:t>
            </a:r>
            <a:r>
              <a:rPr lang="en-US" dirty="0" err="1" smtClean="0"/>
              <a:t>worklist</a:t>
            </a:r>
            <a:r>
              <a:rPr lang="en-US" dirty="0" smtClean="0"/>
              <a:t>) can be done concurrently.</a:t>
            </a:r>
          </a:p>
          <a:p>
            <a:pPr lvl="1"/>
            <a:r>
              <a:rPr lang="en-US" dirty="0" smtClean="0"/>
              <a:t>Furthermore, we can create multiple workers per stage to process work in parallel.</a:t>
            </a:r>
          </a:p>
          <a:p>
            <a:pPr lvl="1"/>
            <a:r>
              <a:rPr lang="en-US" dirty="0" smtClean="0"/>
              <a:t>Since we’re using a pipeline approach, it’s most likely that simple </a:t>
            </a:r>
            <a:r>
              <a:rPr lang="en-US" dirty="0" err="1" smtClean="0"/>
              <a:t>Parallel.For</a:t>
            </a:r>
            <a:r>
              <a:rPr lang="en-US" dirty="0" smtClean="0"/>
              <a:t>/</a:t>
            </a:r>
            <a:r>
              <a:rPr lang="en-US" dirty="0" err="1" smtClean="0"/>
              <a:t>ForEach</a:t>
            </a:r>
            <a:r>
              <a:rPr lang="en-US" dirty="0" smtClean="0"/>
              <a:t> may not be suited; but we can try.</a:t>
            </a:r>
          </a:p>
        </p:txBody>
      </p:sp>
    </p:spTree>
    <p:extLst>
      <p:ext uri="{BB962C8B-B14F-4D97-AF65-F5344CB8AC3E}">
        <p14:creationId xmlns:p14="http://schemas.microsoft.com/office/powerpoint/2010/main" val="74984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Shared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Producer would be a single worker since it needs to control and prevent duplicate starting folders.</a:t>
            </a:r>
            <a:endParaRPr lang="en-US" sz="3200" dirty="0" smtClean="0">
              <a:effectLst/>
            </a:endParaRPr>
          </a:p>
          <a:p>
            <a:r>
              <a:rPr lang="en-US" dirty="0" smtClean="0"/>
              <a:t>Each stage would need input and output queues (perhaps via blocking collections).</a:t>
            </a:r>
          </a:p>
          <a:p>
            <a:r>
              <a:rPr lang="en-US" dirty="0" smtClean="0"/>
              <a:t>Final Stage:</a:t>
            </a:r>
          </a:p>
          <a:p>
            <a:pPr lvl="1"/>
            <a:r>
              <a:rPr lang="en-US" dirty="0" smtClean="0"/>
              <a:t>Needs to increment a global counter of how many files were found.</a:t>
            </a:r>
          </a:p>
          <a:p>
            <a:pPr lvl="1"/>
            <a:r>
              <a:rPr lang="en-US" dirty="0" smtClean="0"/>
              <a:t>Needs to output</a:t>
            </a:r>
            <a:r>
              <a:rPr lang="en-US" baseline="0" dirty="0" smtClean="0"/>
              <a:t> to Console one result at a time. If we use the </a:t>
            </a:r>
            <a:r>
              <a:rPr lang="en-US" baseline="0" dirty="0" err="1" smtClean="0"/>
              <a:t>Console.WriteLine</a:t>
            </a:r>
            <a:r>
              <a:rPr lang="en-US" baseline="0" dirty="0" smtClean="0"/>
              <a:t>, the thread-safety is  guaranteed.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306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Design Document Example</vt:lpstr>
      <vt:lpstr>Problem Description</vt:lpstr>
      <vt:lpstr>Pipeline</vt:lpstr>
      <vt:lpstr>Pipeline (cont.)</vt:lpstr>
      <vt:lpstr>Concurrency &amp; Parallelism</vt:lpstr>
      <vt:lpstr>Limitations &amp; Shared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Document Example</dc:title>
  <dc:creator>JoeM</dc:creator>
  <cp:lastModifiedBy>JoeM</cp:lastModifiedBy>
  <cp:revision>11</cp:revision>
  <dcterms:created xsi:type="dcterms:W3CDTF">2006-08-16T00:00:00Z</dcterms:created>
  <dcterms:modified xsi:type="dcterms:W3CDTF">2010-11-10T23:04:28Z</dcterms:modified>
</cp:coreProperties>
</file>